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9396" autoAdjust="0"/>
  </p:normalViewPr>
  <p:slideViewPr>
    <p:cSldViewPr>
      <p:cViewPr varScale="1">
        <p:scale>
          <a:sx n="58" d="100"/>
          <a:sy n="58" d="100"/>
        </p:scale>
        <p:origin x="-16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90F16-EBB3-443F-8079-7B9F62FAED7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F992A-0F01-455D-B6B6-618E8F2B4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3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Мальвина: Ребята, мне срочно нужна ваша помощь. Буратино перепутал все страницы в книжках и герои сказок потерялись. Нужно им помочь найти свою сказку, иначе мамы ребятам не смогут прочитать на ночь книжки. Согласны помочь?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F992A-0F01-455D-B6B6-618E8F2B41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46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Кто автор? (Б. </a:t>
            </a:r>
            <a:r>
              <a:rPr lang="ru-RU" dirty="0" err="1" smtClean="0"/>
              <a:t>Заходер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F992A-0F01-455D-B6B6-618E8F2B41D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84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F992A-0F01-455D-B6B6-618E8F2B41D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0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Мои первые сказки. Назови 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F992A-0F01-455D-B6B6-618E8F2B41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62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Назови сказку и героя.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F992A-0F01-455D-B6B6-618E8F2B41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0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Какое</a:t>
            </a:r>
            <a:r>
              <a:rPr lang="ru-RU" baseline="0" dirty="0" smtClean="0"/>
              <a:t> спряталось число в названии сказки?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F992A-0F01-455D-B6B6-618E8F2B41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51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Кто написал эти сказки?(Братья Гримм, Г. Андерсен, К. Чуковский)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F992A-0F01-455D-B6B6-618E8F2B41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4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Отгадай загадку.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F992A-0F01-455D-B6B6-618E8F2B41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4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Правильно. Снегурочка.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F992A-0F01-455D-B6B6-618E8F2B41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20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Отгадайте</a:t>
            </a:r>
            <a:r>
              <a:rPr lang="ru-RU" baseline="0" dirty="0" smtClean="0"/>
              <a:t> другую загадку.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F992A-0F01-455D-B6B6-618E8F2B41D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4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Правильно.</a:t>
            </a:r>
            <a:r>
              <a:rPr lang="ru-RU" baseline="0" dirty="0" smtClean="0"/>
              <a:t> Царевна- лягушка.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F992A-0F01-455D-B6B6-618E8F2B41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3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564904"/>
            <a:ext cx="8136904" cy="108012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Викторина «Любимые сказки»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272808" cy="1944216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 smtClean="0"/>
              <a:t> Мультимедийное пособие для детей старшего дошкольного возраста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210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7" y="216909"/>
            <a:ext cx="2633645" cy="268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6909"/>
            <a:ext cx="2304256" cy="268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6908"/>
            <a:ext cx="2808312" cy="268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6" y="3933056"/>
            <a:ext cx="263364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230425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66429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075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464050"/>
            <a:ext cx="638333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476250"/>
            <a:ext cx="4824413" cy="115252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Молодцы!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7200800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6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Новая папка (2)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38"/>
            <a:ext cx="4122089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39"/>
            <a:ext cx="4104456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645024"/>
            <a:ext cx="412208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10445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6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564904"/>
            <a:ext cx="2448272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7592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84199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68756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267592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564904"/>
            <a:ext cx="2841998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56055"/>
            <a:ext cx="2687563" cy="221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6055"/>
            <a:ext cx="2675929" cy="221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4456055"/>
            <a:ext cx="2841998" cy="221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8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8" y="349632"/>
            <a:ext cx="309634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86" y="4327303"/>
            <a:ext cx="3177904" cy="218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68" y="2509872"/>
            <a:ext cx="3230918" cy="229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4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816424" cy="366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2186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20" y="190610"/>
            <a:ext cx="2101880" cy="194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57" y="190610"/>
            <a:ext cx="2552700" cy="194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58" y="190610"/>
            <a:ext cx="1909118" cy="194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56" y="2924944"/>
            <a:ext cx="2434799" cy="157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7710"/>
            <a:ext cx="2693000" cy="209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07" y="2924944"/>
            <a:ext cx="2027019" cy="157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45" y="4497710"/>
            <a:ext cx="1708730" cy="209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8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124744"/>
            <a:ext cx="7550224" cy="4390424"/>
          </a:xfrm>
        </p:spPr>
        <p:txBody>
          <a:bodyPr/>
          <a:lstStyle/>
          <a:p>
            <a:pPr marL="0" indent="0" algn="l">
              <a:buNone/>
            </a:pPr>
            <a:r>
              <a:rPr lang="ru-RU" sz="4400" dirty="0" smtClean="0"/>
              <a:t>Красна девица грустна,</a:t>
            </a:r>
            <a:br>
              <a:rPr lang="ru-RU" sz="4400" dirty="0" smtClean="0"/>
            </a:br>
            <a:r>
              <a:rPr lang="ru-RU" sz="4400" dirty="0" smtClean="0"/>
              <a:t>Ей не нравится весна.</a:t>
            </a:r>
            <a:br>
              <a:rPr lang="ru-RU" sz="4400" dirty="0" smtClean="0"/>
            </a:br>
            <a:r>
              <a:rPr lang="ru-RU" sz="4400" dirty="0" smtClean="0"/>
              <a:t>Ей на солнышке тяжко,</a:t>
            </a:r>
            <a:br>
              <a:rPr lang="ru-RU" sz="4400" dirty="0" smtClean="0"/>
            </a:br>
            <a:r>
              <a:rPr lang="ru-RU" sz="4400" dirty="0" smtClean="0"/>
              <a:t>Слезы льет бедняжка.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2303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692150"/>
            <a:ext cx="4176464" cy="237681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Красна девица грустна,</a:t>
            </a:r>
          </a:p>
          <a:p>
            <a:pPr marL="45720" indent="0">
              <a:buNone/>
            </a:pPr>
            <a:r>
              <a:rPr lang="ru-RU" dirty="0" smtClean="0"/>
              <a:t>Ей не нравится весна.</a:t>
            </a:r>
          </a:p>
          <a:p>
            <a:pPr marL="45720" indent="0">
              <a:buNone/>
            </a:pPr>
            <a:r>
              <a:rPr lang="ru-RU" dirty="0" smtClean="0"/>
              <a:t>Ей на солнышке тяжко,</a:t>
            </a:r>
          </a:p>
          <a:p>
            <a:pPr marL="45720" indent="0">
              <a:buNone/>
            </a:pPr>
            <a:r>
              <a:rPr lang="ru-RU" dirty="0" smtClean="0"/>
              <a:t>Слезы льет, бедняжка.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28083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46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04664"/>
            <a:ext cx="7118176" cy="5110504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/>
              <a:t>Летела стрела и попала в болото,</a:t>
            </a:r>
            <a:br>
              <a:rPr lang="ru-RU" sz="4000" dirty="0" smtClean="0"/>
            </a:br>
            <a:r>
              <a:rPr lang="ru-RU" sz="4000" dirty="0" smtClean="0"/>
              <a:t>И в этом болоте поймал ее кто-то.</a:t>
            </a:r>
            <a:br>
              <a:rPr lang="ru-RU" sz="4000" dirty="0" smtClean="0"/>
            </a:br>
            <a:r>
              <a:rPr lang="ru-RU" sz="4000" dirty="0" smtClean="0"/>
              <a:t>Кто, распростившись с зеленою кожей,</a:t>
            </a:r>
            <a:br>
              <a:rPr lang="ru-RU" sz="4000" dirty="0" smtClean="0"/>
            </a:br>
            <a:r>
              <a:rPr lang="ru-RU" sz="4000" dirty="0" smtClean="0"/>
              <a:t>Сделался милой, красивой, пригожей.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7461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476250"/>
            <a:ext cx="5436493" cy="216058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Летела стрела и попала в болото,</a:t>
            </a:r>
          </a:p>
          <a:p>
            <a:pPr marL="45720" indent="0">
              <a:buNone/>
            </a:pPr>
            <a:r>
              <a:rPr lang="ru-RU" dirty="0" smtClean="0"/>
              <a:t>И в этом болоте поймал ее кто-то.</a:t>
            </a:r>
          </a:p>
          <a:p>
            <a:pPr marL="45720" indent="0">
              <a:buNone/>
            </a:pPr>
            <a:r>
              <a:rPr lang="ru-RU" dirty="0" smtClean="0"/>
              <a:t>Кто, распростившись с зеленою кожей,</a:t>
            </a:r>
          </a:p>
          <a:p>
            <a:pPr marL="45720" indent="0">
              <a:buNone/>
            </a:pPr>
            <a:r>
              <a:rPr lang="ru-RU" dirty="0" smtClean="0"/>
              <a:t>Сделался милой, красивой, пригожей?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2714624"/>
            <a:ext cx="3498874" cy="36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8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175</TotalTime>
  <Words>191</Words>
  <Application>Microsoft Office PowerPoint</Application>
  <PresentationFormat>Экран (4:3)</PresentationFormat>
  <Paragraphs>36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Мультимедийное пособие для детей старшего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Красна девица грустна, Ей не нравится весна. Ей на солнышке тяжко, Слезы льет бедняжка.</vt:lpstr>
      <vt:lpstr>Презентация PowerPoint</vt:lpstr>
      <vt:lpstr>Летела стрела и попала в болото, И в этом болоте поймал ее кто-то. Кто, распростившись с зеленою кожей, Сделался милой, красивой, пригожей.</vt:lpstr>
      <vt:lpstr>Презентация PowerPoint</vt:lpstr>
      <vt:lpstr>Презентация PowerPoint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Мультимедийное пособие для детей старшего дошкольного возраста</dc:title>
  <dc:creator>User</dc:creator>
  <cp:lastModifiedBy>User</cp:lastModifiedBy>
  <cp:revision>19</cp:revision>
  <dcterms:created xsi:type="dcterms:W3CDTF">2014-11-22T19:43:27Z</dcterms:created>
  <dcterms:modified xsi:type="dcterms:W3CDTF">2020-04-16T14:22:20Z</dcterms:modified>
</cp:coreProperties>
</file>